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62" y="-96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537783747_5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47800" y="2967355"/>
            <a:ext cx="6096000" cy="37636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4821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152400"/>
            <a:ext cx="8305800" cy="31692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Объявляем конкурс на размещение государственного заказа в дошкольных организациях</a:t>
            </a:r>
            <a:endParaRPr lang="ru-RU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0255"/>
            <a:ext cx="8229600" cy="1056005"/>
          </a:xfrm>
        </p:spPr>
        <p:txBody>
          <a:bodyPr>
            <a:normAutofit fontScale="90000"/>
          </a:bodyPr>
          <a:p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</a:b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  <a:t>Мектепке дей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  <a:t>інгі ұйымдарда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  <a:t>мемлекеттік тапсырысты орналастыруға конкурс жариялаймыз</a:t>
            </a:r>
            <a:b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br>
              <a:rPr lang="ru-RU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altLang="en-US"/>
          </a:p>
        </p:txBody>
      </p:sp>
      <p:pic>
        <p:nvPicPr>
          <p:cNvPr id="1026" name="Picture 2" descr="C:\Users\User\Desktop\1537783747_5.jpg"/>
          <p:cNvPicPr>
            <a:picLocks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523365" y="2687320"/>
            <a:ext cx="6096000" cy="34817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WPS Presentation</Application>
  <PresentationFormat>Экран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PowerPoint 演示文稿</vt:lpstr>
      <vt:lpstr>  Мектепке дейінгі ұйымдарда мемлекеттік тапсырысты орналастыруға конкурс жариялаймыз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3</cp:revision>
  <dcterms:created xsi:type="dcterms:W3CDTF">2022-12-08T05:30:00Z</dcterms:created>
  <dcterms:modified xsi:type="dcterms:W3CDTF">2022-12-08T06:44:57Z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C461548402954179A151B5AA2508A14F</vt:lpwstr>
  </property>
  <property fmtid="{D5CDD505-2E9C-101B-9397-08002B2CF9AE}" pid="3" name="KSOProductBuildVer">
    <vt:lpwstr>1049-11.2.0.11417</vt:lpwstr>
  </property>
</Properties>
</file>